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56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76BC-DDC4-4AEF-961D-EF08A3392DF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41208-80C9-42D4-B238-AC83B3E712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76BC-DDC4-4AEF-961D-EF08A3392DF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41208-80C9-42D4-B238-AC83B3E71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76BC-DDC4-4AEF-961D-EF08A3392DF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41208-80C9-42D4-B238-AC83B3E71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76BC-DDC4-4AEF-961D-EF08A3392DF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41208-80C9-42D4-B238-AC83B3E71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76BC-DDC4-4AEF-961D-EF08A3392DF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AF41208-80C9-42D4-B238-AC83B3E7128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76BC-DDC4-4AEF-961D-EF08A3392DF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41208-80C9-42D4-B238-AC83B3E71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76BC-DDC4-4AEF-961D-EF08A3392DF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41208-80C9-42D4-B238-AC83B3E71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76BC-DDC4-4AEF-961D-EF08A3392DF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41208-80C9-42D4-B238-AC83B3E71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76BC-DDC4-4AEF-961D-EF08A3392DF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41208-80C9-42D4-B238-AC83B3E71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76BC-DDC4-4AEF-961D-EF08A3392DF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41208-80C9-42D4-B238-AC83B3E71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76BC-DDC4-4AEF-961D-EF08A3392DF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41208-80C9-42D4-B238-AC83B3E71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0C76BC-DDC4-4AEF-961D-EF08A3392DF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F41208-80C9-42D4-B238-AC83B3E7128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portacademy.com/bulimia-treatment/statistics/" TargetMode="External"/><Relationship Id="rId2" Type="http://schemas.openxmlformats.org/officeDocument/2006/relationships/hyperlink" Target="http://www.helpguide.org/articles/eating-disorders/bulimia-nervosa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ationaleatingdisorders.org/treatment" TargetMode="External"/><Relationship Id="rId4" Type="http://schemas.openxmlformats.org/officeDocument/2006/relationships/hyperlink" Target="http://www.mayoclinic.org/diseases-conditions/bulimia/basics/definition/con-200330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r>
              <a:rPr lang="en-US" b="1" dirty="0" smtClean="0"/>
              <a:t>Bulimia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2438400"/>
            <a:ext cx="4452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Noe</a:t>
            </a:r>
            <a:r>
              <a:rPr lang="en-US" sz="3200" dirty="0" smtClean="0"/>
              <a:t> Armijo-A3 Heath  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267200"/>
            <a:ext cx="24003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267200"/>
            <a:ext cx="2743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028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W</a:t>
            </a:r>
            <a:r>
              <a:rPr lang="en-US" dirty="0" smtClean="0"/>
              <a:t>hat is Bulimia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828800"/>
            <a:ext cx="7924800" cy="4648200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“Bulimia </a:t>
            </a:r>
            <a:r>
              <a:rPr lang="en-US" dirty="0">
                <a:solidFill>
                  <a:schemeClr val="tx1"/>
                </a:solidFill>
              </a:rPr>
              <a:t>nervosa is an eating disorder characterized by frequent episodes of binge eating, followed by frantic efforts to avoid gaining weight. It affects women and men of all ages</a:t>
            </a:r>
            <a:r>
              <a:rPr lang="en-US" dirty="0" smtClean="0">
                <a:solidFill>
                  <a:schemeClr val="tx1"/>
                </a:solidFill>
              </a:rPr>
              <a:t>.”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226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What is triggers Bulimia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/>
              <a:t>cause of bulimia is not clear, but it probably results from a combination of genetics, family </a:t>
            </a:r>
            <a:r>
              <a:rPr lang="en-US" dirty="0" smtClean="0"/>
              <a:t>behaviors and social </a:t>
            </a:r>
            <a:r>
              <a:rPr lang="en-US" dirty="0"/>
              <a:t>values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838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has Bulimia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154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Bulimia </a:t>
            </a:r>
            <a:r>
              <a:rPr lang="en-US" sz="2800" dirty="0"/>
              <a:t>Statistics</a:t>
            </a:r>
            <a:endParaRPr lang="en-US" sz="2800" dirty="0" smtClean="0"/>
          </a:p>
          <a:p>
            <a:pPr marL="0" indent="0">
              <a:buNone/>
            </a:pPr>
            <a:endParaRPr lang="en-US" sz="2200" dirty="0"/>
          </a:p>
          <a:p>
            <a:pPr marL="0" indent="0" algn="ctr">
              <a:buNone/>
            </a:pPr>
            <a:r>
              <a:rPr lang="en-US" sz="2200" dirty="0" smtClean="0"/>
              <a:t>“Bulimia </a:t>
            </a:r>
            <a:r>
              <a:rPr lang="en-US" sz="2200" dirty="0"/>
              <a:t>is the second most common eating disorder among teens. Between 1 and 3 percent of teens suffer from bulimia each year in the United States. Most bulimics develop the disorder during their teenage years</a:t>
            </a:r>
            <a:r>
              <a:rPr lang="en-US" sz="2200" dirty="0" smtClean="0"/>
              <a:t>.”</a:t>
            </a:r>
          </a:p>
          <a:p>
            <a:pPr marL="0" indent="0" algn="ctr">
              <a:buNone/>
            </a:pPr>
            <a:endParaRPr lang="en-US" sz="2200" dirty="0" smtClean="0"/>
          </a:p>
          <a:p>
            <a:pPr marL="0" indent="0" algn="ctr">
              <a:buNone/>
            </a:pPr>
            <a:r>
              <a:rPr lang="en-US" sz="2200" dirty="0" smtClean="0"/>
              <a:t>3 </a:t>
            </a:r>
            <a:r>
              <a:rPr lang="en-US" sz="2200" dirty="0"/>
              <a:t>million people of all ages and genders suffer from </a:t>
            </a:r>
            <a:r>
              <a:rPr lang="en-US" sz="2200" dirty="0" smtClean="0"/>
              <a:t>bulimia</a:t>
            </a:r>
            <a:r>
              <a:rPr lang="en-US" sz="2200" dirty="0"/>
              <a:t> </a:t>
            </a:r>
            <a:r>
              <a:rPr lang="en-US" sz="2200" dirty="0" smtClean="0"/>
              <a:t>In U.S.</a:t>
            </a:r>
            <a:endParaRPr lang="en-US" sz="2200" dirty="0"/>
          </a:p>
          <a:p>
            <a:pPr marL="0" indent="0" algn="ctr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15623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treat Bulimia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Treatments include</a:t>
            </a:r>
          </a:p>
          <a:p>
            <a:r>
              <a:rPr lang="en-US" dirty="0" smtClean="0"/>
              <a:t>Counseling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Medications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Nutrition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882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www.helpguide.org/articles/eating-disorders/bulimia-nervosa.htm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http://www.newportacademy.com/bulimia-treatment/statistics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www.mayoclinic.org/diseases-conditions/bulimia/basics/definition/con-20033050</a:t>
            </a:r>
            <a:endParaRPr lang="en-US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www.nationaleatingdisorders.org/treatment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9900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92</TotalTime>
  <Words>151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Bulimia </vt:lpstr>
      <vt:lpstr> What is Bulimia </vt:lpstr>
      <vt:lpstr>What is triggers Bulimia</vt:lpstr>
      <vt:lpstr>Who has Bulimia </vt:lpstr>
      <vt:lpstr>How to treat Bulimia</vt:lpstr>
      <vt:lpstr>Sources </vt:lpstr>
    </vt:vector>
  </TitlesOfParts>
  <Company>AMES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Noe Armijo</dc:creator>
  <cp:lastModifiedBy>Noe Armijo</cp:lastModifiedBy>
  <cp:revision>8</cp:revision>
  <dcterms:created xsi:type="dcterms:W3CDTF">2015-11-12T14:46:15Z</dcterms:created>
  <dcterms:modified xsi:type="dcterms:W3CDTF">2015-11-18T15:35:59Z</dcterms:modified>
</cp:coreProperties>
</file>