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98" d="100"/>
          <a:sy n="98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71FF39-5052-4C2C-BD02-64B8E7CCA545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51C1F8-D00C-42A6-8C9B-BE9ABBC3DA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Meritocracy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Chloe Hoffman, </a:t>
            </a:r>
            <a:r>
              <a:rPr lang="en-US" dirty="0" err="1" smtClean="0"/>
              <a:t>Suliana</a:t>
            </a:r>
            <a:r>
              <a:rPr lang="en-US" dirty="0" smtClean="0"/>
              <a:t> Gonzales, </a:t>
            </a:r>
            <a:r>
              <a:rPr lang="en-US" dirty="0" err="1" smtClean="0"/>
              <a:t>Noe</a:t>
            </a:r>
            <a:r>
              <a:rPr lang="en-US" dirty="0" smtClean="0"/>
              <a:t> </a:t>
            </a:r>
            <a:r>
              <a:rPr lang="en-US" dirty="0" err="1" smtClean="0"/>
              <a:t>Armilllloooooo</a:t>
            </a:r>
            <a:r>
              <a:rPr lang="en-US" dirty="0" smtClean="0"/>
              <a:t>, and Josh Martin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5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Meritocracy is a governmental system where only people who have a certain level of education or ability are allowed to rule.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487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2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	In order for a person to campaign for office they must pass a series of tests and evaluations to gauge if a person is fit to rule or hold positions of power.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It Works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799"/>
            <a:ext cx="2590800" cy="327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06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 and Egalitarian (in theory)</a:t>
            </a:r>
          </a:p>
          <a:p>
            <a:r>
              <a:rPr lang="en-US" dirty="0" smtClean="0"/>
              <a:t>impoverished can advanced with hard work</a:t>
            </a:r>
          </a:p>
          <a:p>
            <a:r>
              <a:rPr lang="en-US" dirty="0" smtClean="0"/>
              <a:t>Encourages hard 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4953000" cy="31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0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transformed into elitist and inequality</a:t>
            </a:r>
          </a:p>
          <a:p>
            <a:r>
              <a:rPr lang="en-US" dirty="0" smtClean="0"/>
              <a:t>Creates a society where profit and intelligence are all that matters.</a:t>
            </a:r>
          </a:p>
          <a:p>
            <a:r>
              <a:rPr lang="en-US" dirty="0" smtClean="0"/>
              <a:t>Elitist class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4876800" cy="33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76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 large middle class</a:t>
            </a:r>
          </a:p>
          <a:p>
            <a:r>
              <a:rPr lang="en-US" dirty="0" smtClean="0"/>
              <a:t>Actual equality of opportunity hasn’t changed</a:t>
            </a:r>
          </a:p>
          <a:p>
            <a:r>
              <a:rPr lang="en-US" dirty="0" smtClean="0"/>
              <a:t>Current system in favor of those with potential</a:t>
            </a:r>
          </a:p>
          <a:p>
            <a:r>
              <a:rPr lang="en-US" dirty="0" smtClean="0"/>
              <a:t>Employers evaluate their employees</a:t>
            </a:r>
          </a:p>
          <a:p>
            <a:r>
              <a:rPr lang="en-US" i="1" dirty="0" smtClean="0"/>
              <a:t>Early Childhood Development Agency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2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Lee </a:t>
            </a:r>
            <a:r>
              <a:rPr lang="en-US" dirty="0" err="1" smtClean="0"/>
              <a:t>Kuan</a:t>
            </a:r>
            <a:r>
              <a:rPr lang="en-US" dirty="0" smtClean="0"/>
              <a:t> Yew – founding father</a:t>
            </a:r>
          </a:p>
          <a:p>
            <a:r>
              <a:rPr lang="en-US" dirty="0" smtClean="0"/>
              <a:t>Goh </a:t>
            </a:r>
            <a:r>
              <a:rPr lang="en-US" dirty="0" err="1" smtClean="0"/>
              <a:t>Keng</a:t>
            </a:r>
            <a:r>
              <a:rPr lang="en-US" dirty="0" smtClean="0"/>
              <a:t> </a:t>
            </a:r>
            <a:r>
              <a:rPr lang="en-US" dirty="0" err="1" smtClean="0"/>
              <a:t>Swee</a:t>
            </a:r>
            <a:endParaRPr lang="en-US" dirty="0" smtClean="0"/>
          </a:p>
          <a:p>
            <a:r>
              <a:rPr lang="en-US" dirty="0"/>
              <a:t>Tony TAN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smtClean="0"/>
              <a:t>Yam – current president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figures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692484" cy="206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420591"/>
            <a:ext cx="1846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Lee </a:t>
            </a:r>
            <a:r>
              <a:rPr lang="en-US" sz="1200" dirty="0" err="1" smtClean="0"/>
              <a:t>Kuan</a:t>
            </a:r>
            <a:r>
              <a:rPr lang="en-US" sz="1200" dirty="0" smtClean="0"/>
              <a:t> Yew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71950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6019800"/>
            <a:ext cx="153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Goh </a:t>
            </a:r>
            <a:r>
              <a:rPr lang="en-US" sz="1200" dirty="0" err="1" smtClean="0"/>
              <a:t>Keng</a:t>
            </a:r>
            <a:r>
              <a:rPr lang="en-US" sz="1200" dirty="0" smtClean="0"/>
              <a:t> </a:t>
            </a:r>
            <a:r>
              <a:rPr lang="en-US" sz="1200" dirty="0" err="1" smtClean="0"/>
              <a:t>Swee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83000"/>
            <a:ext cx="1752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4100" y="602668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Tony TAN </a:t>
            </a:r>
            <a:r>
              <a:rPr lang="en-US" sz="1200" dirty="0" err="1" smtClean="0"/>
              <a:t>Keng</a:t>
            </a:r>
            <a:r>
              <a:rPr lang="en-US" sz="1200" dirty="0" smtClean="0"/>
              <a:t> Yam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238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Meritocracy </a:t>
            </a:r>
            <a:r>
              <a:rPr lang="en-US" dirty="0"/>
              <a:t>T</a:t>
            </a:r>
            <a:r>
              <a:rPr lang="en-US" dirty="0" smtClean="0"/>
              <a:t>heorists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1360057"/>
            <a:ext cx="2417518" cy="1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1429" y="301526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Michael Young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29" y="1707493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Young-The Rise of the Meritocracy (1958)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629" y="2419016"/>
            <a:ext cx="51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Hannah Arendt-crisis in </a:t>
            </a:r>
            <a:r>
              <a:rPr lang="en-US" dirty="0" smtClean="0"/>
              <a:t>education  (1958)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35" y="3311693"/>
            <a:ext cx="1738846" cy="17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4127" y="506810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Hannah Arendt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29" y="316915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Stephen J. </a:t>
            </a:r>
            <a:r>
              <a:rPr lang="en-US" dirty="0" smtClean="0"/>
              <a:t>McNamee-The Meritocracy Myth (2004)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4999" y="4180714"/>
            <a:ext cx="1754022" cy="188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829" y="604451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Stephen J. McNamee</a:t>
            </a:r>
          </a:p>
        </p:txBody>
      </p:sp>
    </p:spTree>
    <p:extLst>
      <p:ext uri="{BB962C8B-B14F-4D97-AF65-F5344CB8AC3E}">
        <p14:creationId xmlns:p14="http://schemas.microsoft.com/office/powerpoint/2010/main" val="255034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Prakash, </a:t>
            </a:r>
            <a:r>
              <a:rPr lang="en-US" dirty="0" err="1"/>
              <a:t>Pravin</a:t>
            </a:r>
            <a:r>
              <a:rPr lang="en-US" dirty="0"/>
              <a:t>. "Understanding Meritocracy." </a:t>
            </a:r>
            <a:r>
              <a:rPr lang="en-US" dirty="0" err="1"/>
              <a:t>TODAYonline</a:t>
            </a:r>
            <a:r>
              <a:rPr lang="en-US" dirty="0"/>
              <a:t>. Web. 28 Jan. </a:t>
            </a:r>
            <a:r>
              <a:rPr lang="en-US" dirty="0" smtClean="0"/>
              <a:t>2016.</a:t>
            </a:r>
          </a:p>
          <a:p>
            <a:r>
              <a:rPr lang="en-US" dirty="0" smtClean="0"/>
              <a:t>https</a:t>
            </a:r>
            <a:r>
              <a:rPr lang="en-US" dirty="0"/>
              <a:t>://www.cia.gov/library/publications/resources/the-world-factbook/geos/sn.html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09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</TotalTime>
  <Words>191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Meritocracy</vt:lpstr>
      <vt:lpstr>Introduction</vt:lpstr>
      <vt:lpstr>How It Works</vt:lpstr>
      <vt:lpstr>Pros</vt:lpstr>
      <vt:lpstr>Con</vt:lpstr>
      <vt:lpstr>Singapore</vt:lpstr>
      <vt:lpstr>Political figures</vt:lpstr>
      <vt:lpstr>Meritocracy Theorists</vt:lpstr>
      <vt:lpstr>Bibliography</vt:lpstr>
    </vt:vector>
  </TitlesOfParts>
  <Company>AMES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Meritocracy</dc:title>
  <dc:creator>Noe Armijo</dc:creator>
  <cp:lastModifiedBy>Noe Armijo</cp:lastModifiedBy>
  <cp:revision>17</cp:revision>
  <dcterms:created xsi:type="dcterms:W3CDTF">2016-01-26T19:02:48Z</dcterms:created>
  <dcterms:modified xsi:type="dcterms:W3CDTF">2016-01-29T15:27:23Z</dcterms:modified>
</cp:coreProperties>
</file>