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C192-3669-404C-8AB3-8ED218BBDD57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6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C192-3669-404C-8AB3-8ED218BBDD57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5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C192-3669-404C-8AB3-8ED218BBDD57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3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C192-3669-404C-8AB3-8ED218BBDD57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2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C192-3669-404C-8AB3-8ED218BBDD57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36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C192-3669-404C-8AB3-8ED218BBDD57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1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C192-3669-404C-8AB3-8ED218BBDD57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2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C192-3669-404C-8AB3-8ED218BBDD57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3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C192-3669-404C-8AB3-8ED218BBDD57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4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C192-3669-404C-8AB3-8ED218BBDD57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5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C192-3669-404C-8AB3-8ED218BBDD57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6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3C192-3669-404C-8AB3-8ED218BBDD57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3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timidation" TargetMode="External"/><Relationship Id="rId2" Type="http://schemas.openxmlformats.org/officeDocument/2006/relationships/hyperlink" Target="https://en.wikipedia.org/wiki/Force_(law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Police_office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einonline.org/HOL/LandingPage?handle=hein.journals/depjsj1&amp;div=15&amp;id=&amp;page" TargetMode="External"/><Relationship Id="rId2" Type="http://schemas.openxmlformats.org/officeDocument/2006/relationships/hyperlink" Target="http://web.b.ebscohost.com.ezproxy.lib.utah.edu/ehost/results?sid=a1cd3ebb-ea59-4705-a353-1439935b1d06@sessionmgr198&amp;vid=1&amp;hid=123&amp;bquery=police+brutality+%22in%22+schools&amp;bdata=JmRiPWFwaCZ0eXBlPTAmc2l0ZT1laG9zdC1saXZ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holar.google.com/scholar?as_ylo=2015&amp;q=police+brutality+in+schools&amp;hl=en&amp;as_sdt=0,45&amp;as_vis=1" TargetMode="External"/><Relationship Id="rId5" Type="http://schemas.openxmlformats.org/officeDocument/2006/relationships/hyperlink" Target="http://heinonline.org/HOL/LandingPage?handle=hein.journals/buflr47&amp;div=24&amp;id=&amp;page" TargetMode="External"/><Relationship Id="rId4" Type="http://schemas.openxmlformats.org/officeDocument/2006/relationships/hyperlink" Target="https://books.google.com/books?hl=en&amp;lr=&amp;id=dGbKz7-z6YcC&amp;oi=fnd&amp;pg=PP1&amp;dq=police+brutality+in+schools&amp;ots=gmNuCN7sXN&amp;sig=z56oeEcH0ILS2iyDBy97TxTC_Bg#v=onepage&amp;q=police%20brutality%20in%20schools&amp;f=fal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olice </a:t>
            </a:r>
            <a:r>
              <a:rPr lang="en-US" dirty="0"/>
              <a:t>B</a:t>
            </a:r>
            <a:r>
              <a:rPr lang="en-US" dirty="0" smtClean="0"/>
              <a:t>rutality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Noe</a:t>
            </a:r>
            <a:r>
              <a:rPr lang="en-US" dirty="0" smtClean="0"/>
              <a:t> Armijo</a:t>
            </a:r>
          </a:p>
          <a:p>
            <a:r>
              <a:rPr lang="en-US" dirty="0" err="1" smtClean="0"/>
              <a:t>Priya</a:t>
            </a:r>
            <a:r>
              <a:rPr lang="en-US" dirty="0" smtClean="0"/>
              <a:t> Raj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921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Police </a:t>
            </a:r>
            <a:r>
              <a:rPr lang="en-US" sz="3600" b="1" dirty="0"/>
              <a:t>brutality</a:t>
            </a:r>
            <a:r>
              <a:rPr lang="en-US" sz="3600" dirty="0"/>
              <a:t> is the deliberate use of excessive </a:t>
            </a:r>
            <a:r>
              <a:rPr lang="en-US" sz="3600" dirty="0">
                <a:hlinkClick r:id="rId2" tooltip="Force (law)"/>
              </a:rPr>
              <a:t>force</a:t>
            </a:r>
            <a:r>
              <a:rPr lang="en-US" sz="3600" dirty="0"/>
              <a:t>, usually physical, carried out during law enforcement activities with the population. This type of behavior also includes verbal attacks and psychological </a:t>
            </a:r>
            <a:r>
              <a:rPr lang="en-US" sz="3600" dirty="0">
                <a:hlinkClick r:id="rId3" tooltip="Intimidation"/>
              </a:rPr>
              <a:t>intimidation</a:t>
            </a:r>
            <a:r>
              <a:rPr lang="en-US" sz="3600" dirty="0"/>
              <a:t> by a </a:t>
            </a:r>
            <a:r>
              <a:rPr lang="en-US" sz="3600" dirty="0">
                <a:hlinkClick r:id="rId4" tooltip="Police officer"/>
              </a:rPr>
              <a:t>police officer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7479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There have been many cases of police brutality and has increased throughout the years. </a:t>
            </a:r>
          </a:p>
          <a:p>
            <a:r>
              <a:rPr lang="en-US" sz="2400" dirty="0"/>
              <a:t>1. Cases involving physical use of force which include fist strikes, throws, choke holds, baton strikes, and other physical attacks: 56.9%</a:t>
            </a:r>
          </a:p>
          <a:p>
            <a:r>
              <a:rPr lang="en-US" sz="2400" dirty="0"/>
              <a:t>2. Cases involving firearms: 14.7%</a:t>
            </a:r>
          </a:p>
          <a:p>
            <a:r>
              <a:rPr lang="en-US" sz="2400" dirty="0"/>
              <a:t>3. Cases involving a combination of force types (including physical force, firearms, and/or </a:t>
            </a:r>
            <a:r>
              <a:rPr lang="en-US" sz="2400" dirty="0" err="1"/>
              <a:t>tasers</a:t>
            </a:r>
            <a:r>
              <a:rPr lang="en-US" sz="2400" dirty="0"/>
              <a:t>): 13.21%</a:t>
            </a:r>
          </a:p>
          <a:p>
            <a:r>
              <a:rPr lang="en-US" sz="2400" dirty="0"/>
              <a:t>3. Cases involving </a:t>
            </a:r>
            <a:r>
              <a:rPr lang="en-US" sz="2400" dirty="0" err="1"/>
              <a:t>tasers</a:t>
            </a:r>
            <a:r>
              <a:rPr lang="en-US" sz="2400" dirty="0"/>
              <a:t>: 10.6%</a:t>
            </a:r>
          </a:p>
          <a:p>
            <a:r>
              <a:rPr lang="en-US" sz="2400" dirty="0"/>
              <a:t>4. Cases involving chemical weapons (i.e. pepper spray): 2.4%</a:t>
            </a:r>
          </a:p>
          <a:p>
            <a:r>
              <a:rPr lang="en-US" sz="2400" dirty="0"/>
              <a:t>5. Cases involving police dogs: 1.7%</a:t>
            </a:r>
          </a:p>
          <a:p>
            <a:r>
              <a:rPr lang="en-US" sz="2400" dirty="0"/>
              <a:t>6. Cases involving police vehicles: 0.4%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571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Cases of Police Brutality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6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hlinkClick r:id="rId2"/>
              </a:rPr>
              <a:t>http://web.b.ebscohost.com.ezproxy.lib.utah.edu/ehost/results?sid=a1cd3ebb-ea59-4705-a353-1439935b1d06%40sessionmgr198&amp;vid=1&amp;hid=123&amp;bquery=police+brutality+%22in%22+schools&amp;bdata=JmRiPWFwaCZ0eXBlPTAmc2l0ZT1laG9zdC1saXZl</a:t>
            </a:r>
            <a:endParaRPr lang="en-US" sz="1400" dirty="0" smtClean="0"/>
          </a:p>
          <a:p>
            <a:r>
              <a:rPr lang="en-US" sz="1400" dirty="0" smtClean="0">
                <a:hlinkClick r:id="rId3"/>
              </a:rPr>
              <a:t>http://heinonline.org/HOL/LandingPage?handle=hein.journals/depjsj1&amp;div=15&amp;id=&amp;page</a:t>
            </a:r>
            <a:r>
              <a:rPr lang="en-US" sz="1400" dirty="0" smtClean="0"/>
              <a:t>=</a:t>
            </a:r>
          </a:p>
          <a:p>
            <a:endParaRPr lang="en-US" sz="1400" dirty="0"/>
          </a:p>
          <a:p>
            <a:r>
              <a:rPr lang="en-US" sz="1400" dirty="0" smtClean="0">
                <a:hlinkClick r:id="rId4"/>
              </a:rPr>
              <a:t>https://books.google.com/books?hl=en&amp;lr=&amp;id=dGbKz7-z6YcC&amp;oi=fnd&amp;pg=PP1&amp;dq=police+brutality+in+schools&amp;ots=gmNuCN7sXN&amp;sig=z56oeEcH0ILS2iyDBy97TxTC_Bg#v=onepage&amp;q=police%20brutality%20in%20schools&amp;f=false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>
                <a:hlinkClick r:id="rId5"/>
              </a:rPr>
              <a:t>http://heinonline.org/HOL/LandingPage?handle=hein.journals/buflr47&amp;div=24&amp;id=&amp;page</a:t>
            </a:r>
            <a:r>
              <a:rPr lang="en-US" sz="1400" dirty="0" smtClean="0"/>
              <a:t>=</a:t>
            </a:r>
          </a:p>
          <a:p>
            <a:endParaRPr lang="en-US" sz="1400" dirty="0"/>
          </a:p>
          <a:p>
            <a:r>
              <a:rPr lang="en-US" sz="1400" dirty="0" smtClean="0">
                <a:hlinkClick r:id="rId6"/>
              </a:rPr>
              <a:t>https://scholar.google.com/scholar?as_ylo=2015&amp;q=police+brutality+in+schools&amp;hl=en&amp;as_sdt=0,45&amp;as_vis=1</a:t>
            </a:r>
            <a:endParaRPr lang="en-US" sz="1400" dirty="0" smtClean="0"/>
          </a:p>
          <a:p>
            <a:r>
              <a:rPr lang="en-US" sz="1400" dirty="0"/>
              <a:t>http://quietmike.org/2014/07/16/police-brutality-statistics/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7095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193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Police Brutality</vt:lpstr>
      <vt:lpstr>Definition</vt:lpstr>
      <vt:lpstr>Background info</vt:lpstr>
      <vt:lpstr>Cases of Police Brutality </vt:lpstr>
      <vt:lpstr>PowerPoint Presentation</vt:lpstr>
    </vt:vector>
  </TitlesOfParts>
  <Company>AMES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Police Brutality</dc:title>
  <dc:creator>Noe Armijo</dc:creator>
  <cp:lastModifiedBy>Noe Armijo</cp:lastModifiedBy>
  <cp:revision>9</cp:revision>
  <dcterms:created xsi:type="dcterms:W3CDTF">2015-11-17T19:11:28Z</dcterms:created>
  <dcterms:modified xsi:type="dcterms:W3CDTF">2015-12-04T19:50:05Z</dcterms:modified>
</cp:coreProperties>
</file>