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6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5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3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3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2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5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C192-3669-404C-8AB3-8ED218BBDD57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3EA6F-C552-4318-9E08-671C72B2C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einonline.org/HOL/LandingPage?handle=hein.journals/depjsj1&amp;div=15&amp;id=&amp;page" TargetMode="External"/><Relationship Id="rId2" Type="http://schemas.openxmlformats.org/officeDocument/2006/relationships/hyperlink" Target="http://web.b.ebscohost.com.ezproxy.lib.utah.edu/ehost/results?sid=a1cd3ebb-ea59-4705-a353-1439935b1d06%40sessionmgr198&amp;vid=1&amp;hid=123&amp;bquery=police+brutality+%22in%22+schools&amp;bdata=JmRiPWFwaCZ0eXBlPTAmc2l0ZT1laG9zdC1saXZ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m/scholar?as_ylo=2015&amp;q=police+brutality+in+schools&amp;hl=en&amp;as_sdt=0,45&amp;as_vis=1" TargetMode="External"/><Relationship Id="rId5" Type="http://schemas.openxmlformats.org/officeDocument/2006/relationships/hyperlink" Target="http://heinonline.org/HOL/LandingPage?handle=hein.journals/buflr47&amp;div=24&amp;id=&amp;page" TargetMode="External"/><Relationship Id="rId4" Type="http://schemas.openxmlformats.org/officeDocument/2006/relationships/hyperlink" Target="https://books.google.com/books?hl=en&amp;lr=&amp;id=dGbKz7-z6YcC&amp;oi=fnd&amp;pg=PP1&amp;dq=police+brutality+in+schools&amp;ots=gmNuCN7sXN&amp;sig=z56oeEcH0ILS2iyDBy97TxTC_Bg#v=onepage&amp;q=police%20brutality%20in%20schools&amp;f=fal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olice </a:t>
            </a:r>
            <a:r>
              <a:rPr lang="en-US" dirty="0"/>
              <a:t>B</a:t>
            </a:r>
            <a:r>
              <a:rPr lang="en-US" dirty="0" smtClean="0"/>
              <a:t>rutality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Noe</a:t>
            </a:r>
            <a:r>
              <a:rPr lang="en-US" dirty="0" smtClean="0"/>
              <a:t> Armijo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21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7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1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http://web.b.ebscohost.com.ezproxy.lib.utah.edu/ehost/results?sid=a1cd3ebb-ea59-4705-a353-1439935b1d06%40sessionmgr198&amp;vid=1&amp;hid=123&amp;bquery=police+brutality+%22in%22+schools&amp;bdata=JmRiPWFwaCZ0eXBlPTAmc2l0ZT1laG9zdC1saXZl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http://heinonline.org/HOL/LandingPage?handle=hein.journals/depjsj1&amp;div=15&amp;id=&amp;page</a:t>
            </a:r>
            <a:r>
              <a:rPr lang="en-US" sz="1400" dirty="0" smtClean="0"/>
              <a:t>=</a:t>
            </a:r>
          </a:p>
          <a:p>
            <a:endParaRPr lang="en-US" sz="1400" dirty="0"/>
          </a:p>
          <a:p>
            <a:r>
              <a:rPr lang="en-US" sz="1400" dirty="0" smtClean="0">
                <a:hlinkClick r:id="rId4"/>
              </a:rPr>
              <a:t>https://books.google.com/books?hl=en&amp;lr=&amp;id=dGbKz7-z6YcC&amp;oi=fnd&amp;pg=PP1&amp;dq=police+brutality+in+schools&amp;ots=gmNuCN7sXN&amp;sig=z56oeEcH0ILS2iyDBy97TxTC_Bg#v=onepage&amp;q=police%20brutality%20in%20schools&amp;f=false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>
                <a:hlinkClick r:id="rId5"/>
              </a:rPr>
              <a:t>http://heinonline.org/HOL/LandingPage?handle=hein.journals/buflr47&amp;div=24&amp;id=&amp;page</a:t>
            </a:r>
            <a:r>
              <a:rPr lang="en-US" sz="1400" dirty="0" smtClean="0"/>
              <a:t>=</a:t>
            </a:r>
          </a:p>
          <a:p>
            <a:endParaRPr lang="en-US" sz="1400" dirty="0"/>
          </a:p>
          <a:p>
            <a:r>
              <a:rPr lang="en-US" sz="1400" dirty="0" smtClean="0">
                <a:hlinkClick r:id="rId6"/>
              </a:rPr>
              <a:t>https://scholar.google.com/scholar?as_ylo=2015&amp;q=police+brutality+in+schools&amp;hl=en&amp;as_sdt=0,45&amp;as_vis=1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70952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Police Brutality</vt:lpstr>
      <vt:lpstr>PowerPoint Presentation</vt:lpstr>
      <vt:lpstr>PowerPoint Presentation</vt:lpstr>
      <vt:lpstr>PowerPoint Presentation</vt:lpstr>
    </vt:vector>
  </TitlesOfParts>
  <Company>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Brutality</dc:title>
  <dc:creator>Noe Armijo</dc:creator>
  <cp:lastModifiedBy>Noe Armijo</cp:lastModifiedBy>
  <cp:revision>3</cp:revision>
  <dcterms:created xsi:type="dcterms:W3CDTF">2015-11-17T19:11:28Z</dcterms:created>
  <dcterms:modified xsi:type="dcterms:W3CDTF">2015-11-17T19:35:23Z</dcterms:modified>
</cp:coreProperties>
</file>